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6" r:id="rId9"/>
    <p:sldId id="845" r:id="rId10"/>
    <p:sldId id="857" r:id="rId11"/>
    <p:sldId id="858" r:id="rId12"/>
    <p:sldId id="852" r:id="rId13"/>
    <p:sldId id="31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</a:t>
            </a:r>
            <a:r>
              <a:rPr lang="ru-RU" sz="2800" dirty="0" smtClean="0">
                <a:solidFill>
                  <a:srgbClr val="002060"/>
                </a:solidFill>
              </a:rPr>
              <a:t>«Лицей </a:t>
            </a:r>
            <a:r>
              <a:rPr lang="ru-RU" sz="2800" dirty="0" smtClean="0">
                <a:solidFill>
                  <a:srgbClr val="002060"/>
                </a:solidFill>
              </a:rPr>
              <a:t>№ </a:t>
            </a:r>
            <a:r>
              <a:rPr lang="ru-RU" sz="2800" dirty="0" smtClean="0">
                <a:solidFill>
                  <a:srgbClr val="002060"/>
                </a:solidFill>
              </a:rPr>
              <a:t>42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903391" y="488063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МБОУ «Лицей № 120 г. 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17225" r="22577" b="10141"/>
          <a:stretch/>
        </p:blipFill>
        <p:spPr bwMode="auto">
          <a:xfrm>
            <a:off x="-1" y="44624"/>
            <a:ext cx="925252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8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18689" r="22323" b="8779"/>
          <a:stretch/>
        </p:blipFill>
        <p:spPr bwMode="auto">
          <a:xfrm>
            <a:off x="-36512" y="0"/>
            <a:ext cx="9361040" cy="660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7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6" y="1600526"/>
            <a:ext cx="2453411" cy="18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5656"/>
            <a:ext cx="2494923" cy="18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User\Desktop\РИП 2023\фото\ЧМТТ\IMG_20230406_235606_4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8"/>
          <a:stretch/>
        </p:blipFill>
        <p:spPr bwMode="auto">
          <a:xfrm>
            <a:off x="6728523" y="1547907"/>
            <a:ext cx="1895056" cy="19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6" y="3573016"/>
            <a:ext cx="2471598" cy="185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21" y="1586817"/>
            <a:ext cx="2471690" cy="185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2276" r="31538" b="-2276"/>
          <a:stretch/>
        </p:blipFill>
        <p:spPr bwMode="auto">
          <a:xfrm>
            <a:off x="6372199" y="3556751"/>
            <a:ext cx="2607703" cy="18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0973" y="1249869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https://licey120.ru/</a:t>
            </a:r>
            <a:r>
              <a:rPr lang="ru-RU" dirty="0"/>
              <a:t>внедрение-бережливых-технологий-в-ли/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3594" r="12199" b="63407"/>
          <a:stretch/>
        </p:blipFill>
        <p:spPr bwMode="auto">
          <a:xfrm>
            <a:off x="1179128" y="1844824"/>
            <a:ext cx="6571094" cy="1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74800" r="12725" b="3428"/>
          <a:stretch/>
        </p:blipFill>
        <p:spPr bwMode="auto">
          <a:xfrm>
            <a:off x="1227066" y="3533591"/>
            <a:ext cx="6523156" cy="19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14443" r="19494" b="15033"/>
          <a:stretch/>
        </p:blipFill>
        <p:spPr bwMode="auto">
          <a:xfrm>
            <a:off x="1099214" y="1124744"/>
            <a:ext cx="6998307" cy="47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9" t="22098" r="38905" b="27161"/>
          <a:stretch/>
        </p:blipFill>
        <p:spPr bwMode="auto">
          <a:xfrm>
            <a:off x="3035289" y="1484784"/>
            <a:ext cx="3217432" cy="44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18593" r="23198" b="12231"/>
          <a:stretch/>
        </p:blipFill>
        <p:spPr bwMode="auto">
          <a:xfrm>
            <a:off x="1171443" y="1522032"/>
            <a:ext cx="6634440" cy="469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t="22062" r="22403" b="44958"/>
          <a:stretch/>
        </p:blipFill>
        <p:spPr bwMode="auto">
          <a:xfrm>
            <a:off x="339151" y="1772816"/>
            <a:ext cx="8278867" cy="280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16952" r="22454" b="9939"/>
          <a:stretch/>
        </p:blipFill>
        <p:spPr bwMode="auto">
          <a:xfrm>
            <a:off x="107504" y="20013"/>
            <a:ext cx="9145016" cy="67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9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240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146</cp:revision>
  <cp:lastPrinted>2019-04-25T09:14:46Z</cp:lastPrinted>
  <dcterms:created xsi:type="dcterms:W3CDTF">2018-08-20T14:01:12Z</dcterms:created>
  <dcterms:modified xsi:type="dcterms:W3CDTF">2023-10-23T08:47:53Z</dcterms:modified>
</cp:coreProperties>
</file>